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3" r:id="rId5"/>
    <p:sldId id="262" r:id="rId6"/>
    <p:sldId id="261" r:id="rId7"/>
    <p:sldId id="259" r:id="rId8"/>
    <p:sldId id="265" r:id="rId9"/>
    <p:sldId id="266" r:id="rId10"/>
    <p:sldId id="264" r:id="rId11"/>
    <p:sldId id="267" r:id="rId12"/>
    <p:sldId id="269" r:id="rId13"/>
    <p:sldId id="268" r:id="rId14"/>
    <p:sldId id="272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5690-E38B-46C1-8D6C-BD1A26C848A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897-E72A-49CE-BA7C-47D7AA82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5690-E38B-46C1-8D6C-BD1A26C848A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897-E72A-49CE-BA7C-47D7AA82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64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5690-E38B-46C1-8D6C-BD1A26C848A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897-E72A-49CE-BA7C-47D7AA82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9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5690-E38B-46C1-8D6C-BD1A26C848A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897-E72A-49CE-BA7C-47D7AA82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4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5690-E38B-46C1-8D6C-BD1A26C848A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897-E72A-49CE-BA7C-47D7AA82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0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5690-E38B-46C1-8D6C-BD1A26C848A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897-E72A-49CE-BA7C-47D7AA82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5690-E38B-46C1-8D6C-BD1A26C848A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897-E72A-49CE-BA7C-47D7AA82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3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5690-E38B-46C1-8D6C-BD1A26C848A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897-E72A-49CE-BA7C-47D7AA82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4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5690-E38B-46C1-8D6C-BD1A26C848A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897-E72A-49CE-BA7C-47D7AA82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8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5690-E38B-46C1-8D6C-BD1A26C848A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897-E72A-49CE-BA7C-47D7AA82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7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85690-E38B-46C1-8D6C-BD1A26C848A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6C897-E72A-49CE-BA7C-47D7AA82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38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85690-E38B-46C1-8D6C-BD1A26C848A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6C897-E72A-49CE-BA7C-47D7AA82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3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danduseless.com/recreated-art/" TargetMode="External"/><Relationship Id="rId3" Type="http://schemas.openxmlformats.org/officeDocument/2006/relationships/hyperlink" Target="https://www.boredpanda.com/art-recreation-at-home-museum-challenge/?utm_source=google&amp;utm_medium=organic&amp;utm_campaign=organic" TargetMode="External"/><Relationship Id="rId7" Type="http://schemas.openxmlformats.org/officeDocument/2006/relationships/hyperlink" Target="https://www.demilked.com/people-recreate-art-at-home/" TargetMode="External"/><Relationship Id="rId2" Type="http://schemas.openxmlformats.org/officeDocument/2006/relationships/hyperlink" Target="https://www.thisiscolossal.com/2020/04/covid-19-getty-recreation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-refinery29-com.cdn.ampproject.org/v/s/www.refinery29.com/amp/en-us/2020/04/9689396/getty-museum-challenge-twitter?amp_js_v=a3&amp;amp_gsa=1&amp;usqp=mq331AQFKAGwASA%3D#aoh=15870801890187&amp;referrer=https%3A%2F%2Fwww.google.com&amp;amp_tf=From%20%251%24s&amp;ampshare=https%3A%2F%2Fwww.refinery29.com%2Fen-us%2F2020%2F04%2F9689396%2Fgetty-museum-challenge-twitter" TargetMode="External"/><Relationship Id="rId5" Type="http://schemas.openxmlformats.org/officeDocument/2006/relationships/hyperlink" Target="https://news-artnet-com.cdn.ampproject.org/v/s/news.artnet.com/art-world/instagram-recreate-famous-artworks-1819776/amp-page?amp_js_v=a3&amp;amp_gsa=1&amp;usqp=mq331AQFKAGwASA%3D" TargetMode="External"/><Relationship Id="rId4" Type="http://schemas.openxmlformats.org/officeDocument/2006/relationships/hyperlink" Target="https://www.boredpanda.com/famous-painting-remakes/?utm_source=google&amp;utm_medium=organic&amp;utm_campaign=organic" TargetMode="External"/><Relationship Id="rId9" Type="http://schemas.openxmlformats.org/officeDocument/2006/relationships/hyperlink" Target="https://amp-classicfm-com.cdn.ampproject.org/v/s/amp.classicfm.com/discover-music/humour/recreating-famous-paintings-home-quarantine/?amp_js_v=a3&amp;amp_gsa=1&amp;usqp=mq331AQFKAGwASA%3D#aoh=15870801890187&amp;referrer=https%3A%2F%2Fwww.google.com&amp;amp_tf=From%20%251%24s&amp;ampshare=https%3A%2F%2Fwww.classicfm.com%2Fdiscover-music%2Fhumour%2Frecreating-famous-paintings-home-quarantine%2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391" y="588936"/>
            <a:ext cx="10507849" cy="5238427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Broadway" panose="04040905080B02020502" pitchFamily="82" charset="0"/>
              </a:rPr>
              <a:t>Recreating</a:t>
            </a:r>
            <a:r>
              <a:rPr lang="en-US" sz="7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 smtClean="0">
                <a:latin typeface="Baskerville Old Face" panose="02020602080505020303" pitchFamily="18" charset="0"/>
              </a:rPr>
              <a:t>FAMOUS WORKS </a:t>
            </a:r>
            <a:r>
              <a:rPr lang="en-US" sz="6600" dirty="0" smtClean="0">
                <a:latin typeface="Baskerville Old Face" panose="02020602080505020303" pitchFamily="18" charset="0"/>
              </a:rPr>
              <a:t/>
            </a:r>
            <a:br>
              <a:rPr lang="en-US" sz="6600" dirty="0" smtClean="0">
                <a:latin typeface="Baskerville Old Face" panose="02020602080505020303" pitchFamily="18" charset="0"/>
              </a:rPr>
            </a:br>
            <a:r>
              <a:rPr lang="en-US" sz="9600" dirty="0" smtClean="0">
                <a:latin typeface="Baskerville Old Face" panose="02020602080505020303" pitchFamily="18" charset="0"/>
              </a:rPr>
              <a:t>of </a:t>
            </a:r>
            <a:r>
              <a:rPr lang="en-US" sz="9600" b="1" dirty="0" smtClean="0">
                <a:latin typeface="Jokerman" panose="04090605060D06020702" pitchFamily="82" charset="0"/>
              </a:rPr>
              <a:t>ART:</a:t>
            </a:r>
            <a:br>
              <a:rPr lang="en-US" sz="9600" b="1" dirty="0" smtClean="0">
                <a:latin typeface="Jokerman" panose="04090605060D06020702" pitchFamily="82" charset="0"/>
              </a:rPr>
            </a:br>
            <a:r>
              <a:rPr lang="en-US" sz="5400" dirty="0" smtClean="0">
                <a:latin typeface="Berlin Sans FB" panose="020E0602020502020306" pitchFamily="34" charset="0"/>
              </a:rPr>
              <a:t>STILL  LIFES, SCULPTURES,</a:t>
            </a:r>
            <a:br>
              <a:rPr lang="en-US" sz="5400" dirty="0" smtClean="0">
                <a:latin typeface="Berlin Sans FB" panose="020E0602020502020306" pitchFamily="34" charset="0"/>
              </a:rPr>
            </a:br>
            <a:r>
              <a:rPr lang="en-US" sz="5400" dirty="0" smtClean="0">
                <a:latin typeface="Berlin Sans FB" panose="020E0602020502020306" pitchFamily="34" charset="0"/>
              </a:rPr>
              <a:t>ANIMALS and LANDSCAPES</a:t>
            </a:r>
            <a:endParaRPr lang="en-US" sz="7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17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nterior with an Easel, Bredgade 25, 1912, Vilhelm Hammershøi. Oil on canvas, 31 × 27 3/4 in. The J. Paul Getty Museum, 2018.59. Re-creation via Facebook DM by Tracy McKaskle with picture, pins, easel, and unpainted canv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56" y="780646"/>
            <a:ext cx="95250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5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86" y="61686"/>
            <a:ext cx="6796313" cy="67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93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rises, 1889, Vincent Van Gogh. Oil on canvas, 29 1/4 × 37 1/8 in. The J. Paul Getty Museum, 90.PA.20. Re-creation via Twitter DM by Cara Jo O’Connell and family using Play Doh, carrot slices, and wooden bea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80" y="842639"/>
            <a:ext cx="95250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98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b="48738"/>
          <a:stretch/>
        </p:blipFill>
        <p:spPr bwMode="auto">
          <a:xfrm>
            <a:off x="495944" y="790413"/>
            <a:ext cx="5996581" cy="505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39" b="7745"/>
          <a:stretch/>
        </p:blipFill>
        <p:spPr bwMode="auto">
          <a:xfrm>
            <a:off x="6662278" y="1735811"/>
            <a:ext cx="5075863" cy="410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684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74" y="199159"/>
            <a:ext cx="7953948" cy="648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73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99" y="0"/>
            <a:ext cx="8407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74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743" y="339787"/>
            <a:ext cx="1136468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600" dirty="0">
                <a:solidFill>
                  <a:srgbClr val="212121"/>
                </a:solidFill>
                <a:latin typeface="Segoe UI" panose="020B0502040204020203" pitchFamily="34" charset="0"/>
                <a:hlinkClick r:id="rId2"/>
              </a:rPr>
              <a:t>https://www.thisiscolossal.com/2020/04/covid-19-getty-recreations/</a:t>
            </a:r>
            <a:r>
              <a:rPr lang="en-US" sz="1600" dirty="0">
                <a:solidFill>
                  <a:srgbClr val="212121"/>
                </a:solidFill>
                <a:latin typeface="Segoe UI" panose="020B0502040204020203" pitchFamily="34" charset="0"/>
              </a:rPr>
              <a:t/>
            </a:r>
            <a:br>
              <a:rPr lang="en-US" sz="1600" dirty="0">
                <a:solidFill>
                  <a:srgbClr val="212121"/>
                </a:solidFill>
                <a:latin typeface="Segoe UI" panose="020B0502040204020203" pitchFamily="34" charset="0"/>
              </a:rPr>
            </a:br>
            <a:endParaRPr lang="en-US" sz="1600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1600" dirty="0" smtClean="0">
                <a:solidFill>
                  <a:srgbClr val="212121"/>
                </a:solidFill>
                <a:latin typeface="Segoe UI" panose="020B0502040204020203" pitchFamily="34" charset="0"/>
                <a:hlinkClick r:id="rId3"/>
              </a:rPr>
              <a:t>https</a:t>
            </a:r>
            <a:r>
              <a:rPr lang="en-US" sz="1600" dirty="0">
                <a:solidFill>
                  <a:srgbClr val="212121"/>
                </a:solidFill>
                <a:latin typeface="Segoe UI" panose="020B0502040204020203" pitchFamily="34" charset="0"/>
                <a:hlinkClick r:id="rId3"/>
              </a:rPr>
              <a:t>://www.boredpanda.com/art-recreation-at-home-museum-challenge/?</a:t>
            </a:r>
            <a:r>
              <a:rPr lang="en-US" sz="1600" dirty="0" smtClean="0">
                <a:solidFill>
                  <a:srgbClr val="212121"/>
                </a:solidFill>
                <a:latin typeface="Segoe UI" panose="020B0502040204020203" pitchFamily="34" charset="0"/>
                <a:hlinkClick r:id="rId3"/>
              </a:rPr>
              <a:t>utm_source=google&amp;utm_medium=organic&amp;utm_campaign=organic</a:t>
            </a:r>
            <a:r>
              <a:rPr lang="en-US" sz="1600" dirty="0">
                <a:solidFill>
                  <a:srgbClr val="212121"/>
                </a:solidFill>
                <a:latin typeface="Segoe UI" panose="020B0502040204020203" pitchFamily="34" charset="0"/>
              </a:rPr>
              <a:t/>
            </a:r>
            <a:br>
              <a:rPr lang="en-US" sz="1600" dirty="0">
                <a:solidFill>
                  <a:srgbClr val="212121"/>
                </a:solidFill>
                <a:latin typeface="Segoe UI" panose="020B0502040204020203" pitchFamily="34" charset="0"/>
              </a:rPr>
            </a:br>
            <a:endParaRPr lang="en-US" sz="1600" dirty="0">
              <a:solidFill>
                <a:srgbClr val="212121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1600" dirty="0">
                <a:solidFill>
                  <a:srgbClr val="212121"/>
                </a:solidFill>
                <a:latin typeface="Segoe UI" panose="020B0502040204020203" pitchFamily="34" charset="0"/>
                <a:hlinkClick r:id="rId4"/>
              </a:rPr>
              <a:t>https://www.boredpanda.com/famous-painting-remakes/?</a:t>
            </a:r>
            <a:r>
              <a:rPr lang="en-US" sz="1600" dirty="0" smtClean="0">
                <a:solidFill>
                  <a:srgbClr val="212121"/>
                </a:solidFill>
                <a:latin typeface="Segoe UI" panose="020B0502040204020203" pitchFamily="34" charset="0"/>
                <a:hlinkClick r:id="rId4"/>
              </a:rPr>
              <a:t>utm_source=google&amp;utm_medium=organic&amp;utm_campaign=organic</a:t>
            </a:r>
            <a:endParaRPr lang="en-US" sz="1600" dirty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pPr fontAlgn="base"/>
            <a:endParaRPr lang="en-US" sz="1600" dirty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en-US" sz="1600" dirty="0">
                <a:solidFill>
                  <a:srgbClr val="201F1E"/>
                </a:solidFill>
                <a:latin typeface="Segoe UI" panose="020B0502040204020203" pitchFamily="34" charset="0"/>
                <a:hlinkClick r:id="rId5"/>
              </a:rPr>
              <a:t>https://</a:t>
            </a:r>
            <a:r>
              <a:rPr lang="en-US" sz="1600" dirty="0" smtClean="0">
                <a:solidFill>
                  <a:srgbClr val="201F1E"/>
                </a:solidFill>
                <a:latin typeface="Segoe UI" panose="020B0502040204020203" pitchFamily="34" charset="0"/>
                <a:hlinkClick r:id="rId5"/>
              </a:rPr>
              <a:t>news-artnet-com.cdn.ampproject.org/v/s/news.artnet.com/art-world/instagram-recreate-famous-artworks-1819776/amp-page?amp_js_v=a3&amp;amp_gsa=1&amp;usqp=mq331AQFKAGwASA%3D</a:t>
            </a:r>
            <a:endParaRPr lang="en-US" sz="1600" dirty="0" smtClean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pPr fontAlgn="base"/>
            <a:endParaRPr lang="en-US" sz="1600" b="0" i="0" dirty="0">
              <a:solidFill>
                <a:srgbClr val="201F1E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www-refinery29-com.cdn.ampproject.org/v/s/www.refinery29.com/amp/en-us/2020/04/9689396/getty-museum-challenge-twitter?amp_js_v=a3&amp;amp_gsa=1&amp;usqp=mq331AQFKAGwASA%3D#aoh=15870801890187&amp;referrer=https%3A%2F%2Fwww.google.com&amp;amp_tf=From%20%251%24s&amp;ampshare=https%3A%2F%2Fwww.refinery29.com%2Fen-us%2F2020%2F04%2F9689396%2Fgetty-museum-challenge-twitter</a:t>
            </a:r>
            <a:endParaRPr lang="en-US" sz="1600" dirty="0" smtClean="0"/>
          </a:p>
          <a:p>
            <a:pPr fontAlgn="base"/>
            <a:endParaRPr lang="en-US" sz="1600" b="0" i="0" dirty="0">
              <a:solidFill>
                <a:srgbClr val="201F1E"/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n-US" sz="1600" dirty="0">
                <a:hlinkClick r:id="rId7"/>
              </a:rPr>
              <a:t>https://www.demilked.com/people-recreate-art-at-home</a:t>
            </a:r>
            <a:r>
              <a:rPr lang="en-US" sz="1600" dirty="0" smtClean="0">
                <a:hlinkClick r:id="rId7"/>
              </a:rPr>
              <a:t>/</a:t>
            </a:r>
            <a:endParaRPr lang="en-US" sz="1600" dirty="0" smtClean="0"/>
          </a:p>
          <a:p>
            <a:pPr fontAlgn="base"/>
            <a:r>
              <a:rPr lang="en-US" sz="1600" dirty="0">
                <a:hlinkClick r:id="rId8"/>
              </a:rPr>
              <a:t>https://www.sadanduseless.com/recreated-art</a:t>
            </a:r>
            <a:r>
              <a:rPr lang="en-US" sz="1600" dirty="0" smtClean="0">
                <a:hlinkClick r:id="rId8"/>
              </a:rPr>
              <a:t>/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fontAlgn="base"/>
            <a:r>
              <a:rPr lang="en-US" sz="1600" dirty="0">
                <a:hlinkClick r:id="rId9"/>
              </a:rPr>
              <a:t>https://amp-classicfm-com.cdn.ampproject.org/v/s/amp.classicfm.com/discover-music/humour/recreating-famous-paintings-home-quarantine/?</a:t>
            </a:r>
            <a:r>
              <a:rPr lang="en-US" sz="1600" dirty="0" smtClean="0">
                <a:hlinkClick r:id="rId9"/>
              </a:rPr>
              <a:t>amp_js_v=a3&amp;amp_gsa=1&amp;usqp=mq331AQFKAGwASA%3D#aoh=15870801890187&amp;referrer=https%3A%2F%2Fwww.google.com&amp;amp_tf=From%20%251%24s&amp;ampshare=https%3A%2F%2Fwww.classicfm.com%2Fdiscover-music%2Fhumour%2Frecreating-famous-paintings-home-quarantine%2F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411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inary Insect, Tulip, Spider, and Common Pear in Mira Calligraphiae Monumenta, 1561–1562; illumination added about 1591–1596, Joris Hoefnagel, illuminator, and Georg Bocskay, scribe. Watercolors, gold and silver paint, and ink on parchment, 6 9/16 × 4 7/8 in. The J. Paul Getty Museum, Ms. 20 (86.MV.527), fol. 25. Re-creation on Twitter by the Martinez family with lasagna, matches, produce, and paper b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456" y="827141"/>
            <a:ext cx="95250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19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95"/>
          <a:stretch/>
        </p:blipFill>
        <p:spPr bwMode="auto">
          <a:xfrm>
            <a:off x="300127" y="1655986"/>
            <a:ext cx="5670606" cy="391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8"/>
          <a:stretch/>
        </p:blipFill>
        <p:spPr bwMode="auto">
          <a:xfrm>
            <a:off x="6247909" y="1655987"/>
            <a:ext cx="5334379" cy="391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22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66" y="243214"/>
            <a:ext cx="8108932" cy="661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23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613229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25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ntel Clock, about 1785, clock case attributed to Pierre-Philippe Thomire, design attributed to Jean-Guillaume Miotte, clock dials enameled by Henri-François Dubuisson. Gilt and patinated bronze; enameled metal; vert Maurin des Alpes marble; white marble, 21 × 25 1/8 × 9 1/4 in. The J. Paul Getty Museum, 82.DB.2. Re-creation on Twitter by Sandro Alberti with tea and cook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80" y="548172"/>
            <a:ext cx="95250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10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7" t="-44" r="20153" b="53776"/>
          <a:stretch/>
        </p:blipFill>
        <p:spPr>
          <a:xfrm>
            <a:off x="857502" y="1746799"/>
            <a:ext cx="5521294" cy="3507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7" t="45588" r="19664"/>
          <a:stretch/>
        </p:blipFill>
        <p:spPr>
          <a:xfrm>
            <a:off x="6292685" y="1746799"/>
            <a:ext cx="4790365" cy="350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le Harp Player of the Early Spedos Type, 2700–2300 B.C., Cycladic. Marble, 14 ⅛ x 11 1/16 in. The J. Paul Getty Museum, 85.AA.103. Recreation via Facebook DM by Irena Ochódzka with canister vacu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92" y="811642"/>
            <a:ext cx="95250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01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5" b="47834"/>
          <a:stretch/>
        </p:blipFill>
        <p:spPr bwMode="auto">
          <a:xfrm>
            <a:off x="0" y="1704813"/>
            <a:ext cx="6200523" cy="353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48" b="10753"/>
          <a:stretch/>
        </p:blipFill>
        <p:spPr bwMode="auto">
          <a:xfrm>
            <a:off x="5991477" y="2179762"/>
            <a:ext cx="6200523" cy="319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4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</Words>
  <Application>Microsoft Office PowerPoint</Application>
  <PresentationFormat>Widescreen</PresentationFormat>
  <Paragraphs>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Baskerville Old Face</vt:lpstr>
      <vt:lpstr>Berlin Sans FB</vt:lpstr>
      <vt:lpstr>Broadway</vt:lpstr>
      <vt:lpstr>Calibri</vt:lpstr>
      <vt:lpstr>Calibri Light</vt:lpstr>
      <vt:lpstr>Jokerman</vt:lpstr>
      <vt:lpstr>Segoe UI</vt:lpstr>
      <vt:lpstr>Office Theme</vt:lpstr>
      <vt:lpstr>Recreating  FAMOUS WORKS  of ART: STILL  LIFES, SCULPTURES, ANIMALS and LANDSCAPES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Recreating  FAMOUS WORKS  of ART: STILL  LIFES &amp; SCULPTURES</dc:title>
  <dc:creator>McDowell, Sonia</dc:creator>
  <cp:lastModifiedBy>McDowell, Sonia</cp:lastModifiedBy>
  <cp:revision>6</cp:revision>
  <dcterms:created xsi:type="dcterms:W3CDTF">2020-04-17T23:57:25Z</dcterms:created>
  <dcterms:modified xsi:type="dcterms:W3CDTF">2020-05-20T14:28:52Z</dcterms:modified>
</cp:coreProperties>
</file>